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23"/>
  </p:notesMasterIdLst>
  <p:sldIdLst>
    <p:sldId id="265" r:id="rId3"/>
    <p:sldId id="267" r:id="rId4"/>
    <p:sldId id="266" r:id="rId5"/>
    <p:sldId id="268" r:id="rId6"/>
    <p:sldId id="269" r:id="rId7"/>
    <p:sldId id="258" r:id="rId8"/>
    <p:sldId id="263" r:id="rId9"/>
    <p:sldId id="280" r:id="rId10"/>
    <p:sldId id="259" r:id="rId11"/>
    <p:sldId id="26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74" r:id="rId21"/>
    <p:sldId id="27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3CD38"/>
    <a:srgbClr val="0307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1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E6528-1080-4F74-BA5C-E6D1602DD7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8501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B794FC-3693-4BA8-A562-18F6AAD533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489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2FBA6-1FE7-4BEF-A3C9-77E799271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4025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BED2-6ED7-43C1-9999-0837581A123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83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21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01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47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62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00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74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B4DC6-89B0-47C5-AAEE-B230D58B53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3503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122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59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61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54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444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64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452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74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39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780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662AB-F1AF-40C2-A49B-E1B9D84FB1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075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3EA64-F6EE-40A3-8049-1CC4109FFA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1273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B10-2DB3-4D60-84BF-EFBF6D322F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616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4CF15-C32F-451C-80E9-885E361FB1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095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69A5E-64B4-4A48-85A5-98E6C143E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995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7FA8B-86BC-499A-9BB7-5A42011E1E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0271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71339-1DD6-41C9-8484-14AFD47868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767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09038-5E79-4680-832A-C34D9E68D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493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6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gif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1" i="0" u="none" strike="noStrike" kern="10" cap="none" spc="0" normalizeH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HỌC TIN HỌC</a:t>
            </a:r>
            <a:endParaRPr kumimoji="0" lang="en-US" sz="24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0438819"/>
              </p:ext>
            </p:extLst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p:oleObj spid="_x0000_s1037" name="Picture" r:id="rId4" imgW="2162556" imgH="1927860" progId="Word.Picture.8">
              <p:embed/>
            </p:oleObj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="" xmlns:p14="http://schemas.microsoft.com/office/powerpoint/2010/main" val="1132469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5972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ỨNG DỤNG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28" y="1015587"/>
            <a:ext cx="764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Mở thư mục có tên lớp em đã tạo ở mục 3b.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thư mục con của thư mục có tên lớp em theo cách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2215916"/>
            <a:ext cx="5405194" cy="4208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3258" y="2750403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Nháy chuột chọn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New folder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71800" y="2955453"/>
            <a:ext cx="3131458" cy="210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1486" y="4836183"/>
            <a:ext cx="2438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Gõ tên thư mục là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nhấn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3416245"/>
            <a:ext cx="4267202" cy="19721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2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6002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6670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657600" y="1143000"/>
            <a:ext cx="838200" cy="1371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66CC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0292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019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0104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536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1022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0928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</a:rPr>
              <a:t>Ữ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035425" y="35226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924800" y="1160463"/>
            <a:ext cx="838200" cy="1371600"/>
          </a:xfrm>
          <a:prstGeom prst="rect">
            <a:avLst/>
          </a:prstGeom>
          <a:gradFill rotWithShape="1">
            <a:gsLst>
              <a:gs pos="0">
                <a:srgbClr val="99FF99">
                  <a:alpha val="4999"/>
                </a:srgbClr>
              </a:gs>
              <a:gs pos="100000">
                <a:srgbClr val="477647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FF66"/>
                </a:solidFill>
              </a:rPr>
              <a:t>I</a:t>
            </a:r>
          </a:p>
        </p:txBody>
      </p:sp>
      <p:pic>
        <p:nvPicPr>
          <p:cNvPr id="32782" name="Picture 11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208463"/>
            <a:ext cx="1982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1041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1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1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1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2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2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3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3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4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74" name="Group 2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14326438"/>
              </p:ext>
            </p:extLst>
          </p:nvPr>
        </p:nvGraphicFramePr>
        <p:xfrm>
          <a:off x="0" y="1058863"/>
          <a:ext cx="8042272" cy="4330926"/>
        </p:xfrm>
        <a:graphic>
          <a:graphicData uri="http://schemas.openxmlformats.org/drawingml/2006/table">
            <a:tbl>
              <a:tblPr/>
              <a:tblGrid>
                <a:gridCol w="502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1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8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52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7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275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305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044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64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273" name="Rectangle 217"/>
          <p:cNvSpPr>
            <a:spLocks noChangeArrowheads="1"/>
          </p:cNvSpPr>
          <p:nvPr/>
        </p:nvSpPr>
        <p:spPr bwMode="auto">
          <a:xfrm>
            <a:off x="152399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964" name="Oval 2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3100" y="1253218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FF00"/>
                </a:solidFill>
              </a:rPr>
              <a:t>1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33965" name="Oval 26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2463" y="2010493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966" name="Oval 26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52463" y="3419475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967" name="Oval 26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3986" y="413266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5324" name="Picture 268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59" y="10772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5" name="Picture 269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180752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7" name="Picture 271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337893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28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125378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31" name="Picture 275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2549589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73" name="Oval 27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2506" y="2678340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975" name="Oval 26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3986" y="4895397"/>
            <a:ext cx="304800" cy="381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33976" name="Picture 272" descr="Earth-1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9" y="4757203"/>
            <a:ext cx="674624" cy="6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86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722164"/>
            <a:ext cx="892175" cy="1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0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721627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5" y="5629552"/>
            <a:ext cx="891124" cy="12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17"/>
          <p:cNvSpPr>
            <a:spLocks noChangeArrowheads="1"/>
          </p:cNvSpPr>
          <p:nvPr/>
        </p:nvSpPr>
        <p:spPr bwMode="auto">
          <a:xfrm>
            <a:off x="2026918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217"/>
          <p:cNvSpPr>
            <a:spLocks noChangeArrowheads="1"/>
          </p:cNvSpPr>
          <p:nvPr/>
        </p:nvSpPr>
        <p:spPr bwMode="auto">
          <a:xfrm>
            <a:off x="2519584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217"/>
          <p:cNvSpPr>
            <a:spLocks noChangeArrowheads="1"/>
          </p:cNvSpPr>
          <p:nvPr/>
        </p:nvSpPr>
        <p:spPr bwMode="auto">
          <a:xfrm>
            <a:off x="3026133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217"/>
          <p:cNvSpPr>
            <a:spLocks noChangeArrowheads="1"/>
          </p:cNvSpPr>
          <p:nvPr/>
        </p:nvSpPr>
        <p:spPr bwMode="auto">
          <a:xfrm>
            <a:off x="352905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217"/>
          <p:cNvSpPr>
            <a:spLocks noChangeArrowheads="1"/>
          </p:cNvSpPr>
          <p:nvPr/>
        </p:nvSpPr>
        <p:spPr bwMode="auto">
          <a:xfrm>
            <a:off x="4031973" y="1074069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217"/>
          <p:cNvSpPr>
            <a:spLocks noChangeArrowheads="1"/>
          </p:cNvSpPr>
          <p:nvPr/>
        </p:nvSpPr>
        <p:spPr bwMode="auto">
          <a:xfrm>
            <a:off x="4549592" y="1057274"/>
            <a:ext cx="502920" cy="64008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103241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7"/>
          <p:cNvSpPr>
            <a:spLocks noChangeArrowheads="1"/>
          </p:cNvSpPr>
          <p:nvPr/>
        </p:nvSpPr>
        <p:spPr bwMode="auto">
          <a:xfrm>
            <a:off x="1535336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7"/>
          <p:cNvSpPr>
            <a:spLocks noChangeArrowheads="1"/>
          </p:cNvSpPr>
          <p:nvPr/>
        </p:nvSpPr>
        <p:spPr bwMode="auto">
          <a:xfrm>
            <a:off x="2028002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217"/>
          <p:cNvSpPr>
            <a:spLocks noChangeArrowheads="1"/>
          </p:cNvSpPr>
          <p:nvPr/>
        </p:nvSpPr>
        <p:spPr bwMode="auto">
          <a:xfrm>
            <a:off x="2534551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Rectangle 217"/>
          <p:cNvSpPr>
            <a:spLocks noChangeArrowheads="1"/>
          </p:cNvSpPr>
          <p:nvPr/>
        </p:nvSpPr>
        <p:spPr bwMode="auto">
          <a:xfrm>
            <a:off x="303747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217"/>
          <p:cNvSpPr>
            <a:spLocks noChangeArrowheads="1"/>
          </p:cNvSpPr>
          <p:nvPr/>
        </p:nvSpPr>
        <p:spPr bwMode="auto">
          <a:xfrm>
            <a:off x="3540391" y="1726060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Rectangle 217"/>
          <p:cNvSpPr>
            <a:spLocks noChangeArrowheads="1"/>
          </p:cNvSpPr>
          <p:nvPr/>
        </p:nvSpPr>
        <p:spPr bwMode="auto">
          <a:xfrm>
            <a:off x="4058010" y="1709265"/>
            <a:ext cx="502920" cy="777240"/>
          </a:xfrm>
          <a:prstGeom prst="rect">
            <a:avLst/>
          </a:prstGeom>
          <a:gradFill rotWithShape="1">
            <a:gsLst>
              <a:gs pos="100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217"/>
          <p:cNvSpPr>
            <a:spLocks noChangeArrowheads="1"/>
          </p:cNvSpPr>
          <p:nvPr/>
        </p:nvSpPr>
        <p:spPr bwMode="auto">
          <a:xfrm>
            <a:off x="2529838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217"/>
          <p:cNvSpPr>
            <a:spLocks noChangeArrowheads="1"/>
          </p:cNvSpPr>
          <p:nvPr/>
        </p:nvSpPr>
        <p:spPr bwMode="auto">
          <a:xfrm>
            <a:off x="3022504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217"/>
          <p:cNvSpPr>
            <a:spLocks noChangeArrowheads="1"/>
          </p:cNvSpPr>
          <p:nvPr/>
        </p:nvSpPr>
        <p:spPr bwMode="auto">
          <a:xfrm>
            <a:off x="3529053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217"/>
          <p:cNvSpPr>
            <a:spLocks noChangeArrowheads="1"/>
          </p:cNvSpPr>
          <p:nvPr/>
        </p:nvSpPr>
        <p:spPr bwMode="auto">
          <a:xfrm>
            <a:off x="403197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217"/>
          <p:cNvSpPr>
            <a:spLocks noChangeArrowheads="1"/>
          </p:cNvSpPr>
          <p:nvPr/>
        </p:nvSpPr>
        <p:spPr bwMode="auto">
          <a:xfrm>
            <a:off x="4534893" y="2532006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217"/>
          <p:cNvSpPr>
            <a:spLocks noChangeArrowheads="1"/>
          </p:cNvSpPr>
          <p:nvPr/>
        </p:nvSpPr>
        <p:spPr bwMode="auto">
          <a:xfrm>
            <a:off x="5052512" y="2515211"/>
            <a:ext cx="502920" cy="777240"/>
          </a:xfrm>
          <a:prstGeom prst="rect">
            <a:avLst/>
          </a:prstGeom>
          <a:gradFill rotWithShape="1">
            <a:gsLst>
              <a:gs pos="1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217"/>
          <p:cNvSpPr>
            <a:spLocks noChangeArrowheads="1"/>
          </p:cNvSpPr>
          <p:nvPr/>
        </p:nvSpPr>
        <p:spPr bwMode="auto">
          <a:xfrm>
            <a:off x="3037471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217"/>
          <p:cNvSpPr>
            <a:spLocks noChangeArrowheads="1"/>
          </p:cNvSpPr>
          <p:nvPr/>
        </p:nvSpPr>
        <p:spPr bwMode="auto">
          <a:xfrm>
            <a:off x="3530137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Rectangle 217"/>
          <p:cNvSpPr>
            <a:spLocks noChangeArrowheads="1"/>
          </p:cNvSpPr>
          <p:nvPr/>
        </p:nvSpPr>
        <p:spPr bwMode="auto">
          <a:xfrm>
            <a:off x="4036686" y="3354747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ectangle 217"/>
          <p:cNvSpPr>
            <a:spLocks noChangeArrowheads="1"/>
          </p:cNvSpPr>
          <p:nvPr/>
        </p:nvSpPr>
        <p:spPr bwMode="auto">
          <a:xfrm>
            <a:off x="453960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Rectangle 217"/>
          <p:cNvSpPr>
            <a:spLocks noChangeArrowheads="1"/>
          </p:cNvSpPr>
          <p:nvPr/>
        </p:nvSpPr>
        <p:spPr bwMode="auto">
          <a:xfrm>
            <a:off x="5042526" y="3371542"/>
            <a:ext cx="502920" cy="667512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217"/>
          <p:cNvSpPr>
            <a:spLocks noChangeArrowheads="1"/>
          </p:cNvSpPr>
          <p:nvPr/>
        </p:nvSpPr>
        <p:spPr bwMode="auto">
          <a:xfrm>
            <a:off x="5560145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217"/>
          <p:cNvSpPr>
            <a:spLocks noChangeArrowheads="1"/>
          </p:cNvSpPr>
          <p:nvPr/>
        </p:nvSpPr>
        <p:spPr bwMode="auto">
          <a:xfrm>
            <a:off x="2042293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Rectangle 217"/>
          <p:cNvSpPr>
            <a:spLocks noChangeArrowheads="1"/>
          </p:cNvSpPr>
          <p:nvPr/>
        </p:nvSpPr>
        <p:spPr bwMode="auto">
          <a:xfrm>
            <a:off x="2534959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Rectangle 217"/>
          <p:cNvSpPr>
            <a:spLocks noChangeArrowheads="1"/>
          </p:cNvSpPr>
          <p:nvPr/>
        </p:nvSpPr>
        <p:spPr bwMode="auto">
          <a:xfrm>
            <a:off x="3041508" y="4034505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Rectangle 217"/>
          <p:cNvSpPr>
            <a:spLocks noChangeArrowheads="1"/>
          </p:cNvSpPr>
          <p:nvPr/>
        </p:nvSpPr>
        <p:spPr bwMode="auto">
          <a:xfrm>
            <a:off x="354442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217"/>
          <p:cNvSpPr>
            <a:spLocks noChangeArrowheads="1"/>
          </p:cNvSpPr>
          <p:nvPr/>
        </p:nvSpPr>
        <p:spPr bwMode="auto">
          <a:xfrm>
            <a:off x="4047348" y="4051300"/>
            <a:ext cx="502920" cy="667512"/>
          </a:xfrm>
          <a:prstGeom prst="rect">
            <a:avLst/>
          </a:prstGeom>
          <a:gradFill rotWithShape="1">
            <a:gsLst>
              <a:gs pos="1000">
                <a:srgbClr val="03CD3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Rectangle 217"/>
          <p:cNvSpPr>
            <a:spLocks noChangeArrowheads="1"/>
          </p:cNvSpPr>
          <p:nvPr/>
        </p:nvSpPr>
        <p:spPr bwMode="auto">
          <a:xfrm>
            <a:off x="1036453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217"/>
          <p:cNvSpPr>
            <a:spLocks noChangeArrowheads="1"/>
          </p:cNvSpPr>
          <p:nvPr/>
        </p:nvSpPr>
        <p:spPr bwMode="auto">
          <a:xfrm>
            <a:off x="1529119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Rectangle 217"/>
          <p:cNvSpPr>
            <a:spLocks noChangeArrowheads="1"/>
          </p:cNvSpPr>
          <p:nvPr/>
        </p:nvSpPr>
        <p:spPr bwMode="auto">
          <a:xfrm>
            <a:off x="2035668" y="4702017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217"/>
          <p:cNvSpPr>
            <a:spLocks noChangeArrowheads="1"/>
          </p:cNvSpPr>
          <p:nvPr/>
        </p:nvSpPr>
        <p:spPr bwMode="auto">
          <a:xfrm>
            <a:off x="253858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217"/>
          <p:cNvSpPr>
            <a:spLocks noChangeArrowheads="1"/>
          </p:cNvSpPr>
          <p:nvPr/>
        </p:nvSpPr>
        <p:spPr bwMode="auto">
          <a:xfrm>
            <a:off x="3041508" y="4718812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217"/>
          <p:cNvSpPr>
            <a:spLocks noChangeArrowheads="1"/>
          </p:cNvSpPr>
          <p:nvPr/>
        </p:nvSpPr>
        <p:spPr bwMode="auto">
          <a:xfrm>
            <a:off x="3533070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217"/>
          <p:cNvSpPr>
            <a:spLocks noChangeArrowheads="1"/>
          </p:cNvSpPr>
          <p:nvPr/>
        </p:nvSpPr>
        <p:spPr bwMode="auto">
          <a:xfrm>
            <a:off x="4025736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Rectangle 217"/>
          <p:cNvSpPr>
            <a:spLocks noChangeArrowheads="1"/>
          </p:cNvSpPr>
          <p:nvPr/>
        </p:nvSpPr>
        <p:spPr bwMode="auto">
          <a:xfrm>
            <a:off x="4532285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Rectangle 217"/>
          <p:cNvSpPr>
            <a:spLocks noChangeArrowheads="1"/>
          </p:cNvSpPr>
          <p:nvPr/>
        </p:nvSpPr>
        <p:spPr bwMode="auto">
          <a:xfrm>
            <a:off x="503520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Rectangle 217"/>
          <p:cNvSpPr>
            <a:spLocks noChangeArrowheads="1"/>
          </p:cNvSpPr>
          <p:nvPr/>
        </p:nvSpPr>
        <p:spPr bwMode="auto">
          <a:xfrm>
            <a:off x="5538125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Rectangle 217"/>
          <p:cNvSpPr>
            <a:spLocks noChangeArrowheads="1"/>
          </p:cNvSpPr>
          <p:nvPr/>
        </p:nvSpPr>
        <p:spPr bwMode="auto">
          <a:xfrm>
            <a:off x="6067868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Rectangle 217"/>
          <p:cNvSpPr>
            <a:spLocks noChangeArrowheads="1"/>
          </p:cNvSpPr>
          <p:nvPr/>
        </p:nvSpPr>
        <p:spPr bwMode="auto">
          <a:xfrm>
            <a:off x="6560534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217"/>
          <p:cNvSpPr>
            <a:spLocks noChangeArrowheads="1"/>
          </p:cNvSpPr>
          <p:nvPr/>
        </p:nvSpPr>
        <p:spPr bwMode="auto">
          <a:xfrm>
            <a:off x="7067083" y="4731058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217"/>
          <p:cNvSpPr>
            <a:spLocks noChangeArrowheads="1"/>
          </p:cNvSpPr>
          <p:nvPr/>
        </p:nvSpPr>
        <p:spPr bwMode="auto">
          <a:xfrm>
            <a:off x="757000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217"/>
          <p:cNvSpPr>
            <a:spLocks noChangeArrowheads="1"/>
          </p:cNvSpPr>
          <p:nvPr/>
        </p:nvSpPr>
        <p:spPr bwMode="auto">
          <a:xfrm>
            <a:off x="8072923" y="4747853"/>
            <a:ext cx="502920" cy="667512"/>
          </a:xfrm>
          <a:prstGeom prst="rect">
            <a:avLst/>
          </a:prstGeom>
          <a:gradFill rotWithShape="1">
            <a:gsLst>
              <a:gs pos="1000">
                <a:srgbClr val="7030A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Rectangle 217"/>
          <p:cNvSpPr>
            <a:spLocks noChangeArrowheads="1"/>
          </p:cNvSpPr>
          <p:nvPr/>
        </p:nvSpPr>
        <p:spPr bwMode="auto">
          <a:xfrm>
            <a:off x="6067868" y="3309246"/>
            <a:ext cx="502920" cy="713013"/>
          </a:xfrm>
          <a:prstGeom prst="rect">
            <a:avLst/>
          </a:prstGeom>
          <a:gradFill rotWithShape="1">
            <a:gsLst>
              <a:gs pos="1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872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76"/>
                  </p:tgtEl>
                </p:cond>
              </p:nextCondLst>
            </p:seq>
          </p:childTnLst>
        </p:cTn>
      </p:par>
    </p:tnLst>
    <p:bldLst>
      <p:bldP spid="45273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Vật có các bộ phận: màn hình, bàn phím,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chuột…?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1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19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487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Bộ phận dùng để đưa tín hiệu vào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71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Từ dùng để nói về việc giữ lại các thông tin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trong máy tính?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6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6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Kết quả làm việc của máy tính sẽ được hiện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ra ở đây?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034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9826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69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Thiết bị giúp em điều khiển máy tính một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cách nhanh chóng?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5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178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322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46698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538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068241" y="310062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16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Khi điều khiển chuột máy tính xách tay, em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</a:rPr>
              <a:t>di chuyển ngón tay lên vùng này?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49325" y="788988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 </a:t>
            </a:r>
            <a:r>
              <a:rPr lang="en-US" sz="36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 CHỮ  </a:t>
            </a:r>
            <a:r>
              <a:rPr lang="en-US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 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 CÁI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862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638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7993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9606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248525" y="4692650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248525" y="4678363"/>
            <a:ext cx="1219200" cy="1219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DEF6F1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34831" name="Picture 21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679937" y="4223137"/>
            <a:ext cx="4997691" cy="2634592"/>
            <a:chOff x="2990" y="1574"/>
            <a:chExt cx="3712" cy="1839"/>
          </a:xfrm>
        </p:grpSpPr>
        <p:pic>
          <p:nvPicPr>
            <p:cNvPr id="34833" name="Picture 23" descr="003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868"/>
              <a:ext cx="1776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AutoShape 24"/>
            <p:cNvSpPr>
              <a:spLocks noChangeArrowheads="1"/>
            </p:cNvSpPr>
            <p:nvPr/>
          </p:nvSpPr>
          <p:spPr bwMode="auto">
            <a:xfrm>
              <a:off x="4926" y="1574"/>
              <a:ext cx="1776" cy="1104"/>
            </a:xfrm>
            <a:prstGeom prst="cloudCallout">
              <a:avLst>
                <a:gd name="adj1" fmla="val -66273"/>
                <a:gd name="adj2" fmla="val 596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</a:rPr>
                <a:t>Nhanh lên các  bạn ơi!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7122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22833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73401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23970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6487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28100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797141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313273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29405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335089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867527" y="3157537"/>
            <a:ext cx="516132" cy="5860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8773" y="726643"/>
            <a:ext cx="968952" cy="76402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75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68580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346619"/>
            <a:ext cx="9753600" cy="5663781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tính có 4 bộ phận chính là: chuột, bàn phím, màn hình và thân máy.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Thư mục là nơi lưu trữ thông tin.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thư mục khoa học và hợp lý sẽ giúp việc tìm kiếm  thông tin trở nên dễ dàng và nhanh chóng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3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48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 1: Những gì em đã biết</a:t>
            </a:r>
            <a:endParaRPr lang="en-US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>
              <a:solidFill>
                <a:srgbClr val="1919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53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81054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03461" y="143895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 Điền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tên các bộ phận của máy tính để bàn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chấm (........)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71" y="18459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1964963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7" y="4466350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74" y="42183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239000" y="27333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53328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máy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0842" y="59248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2949" y="487559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29" y="888621"/>
            <a:ext cx="731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Trao đổi với bạn, điền từ: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tín hiệu vào, xử lí, hiển thị kết quả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vào chỗ chấm (..........) để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được câu 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2170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Thân máy chứa nhiều chi tiết tinh vi, trong đó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có bộ 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6803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Màn hình máy tính dùng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để.......................................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làm việc của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Chuột và bàn phím dùng để đưa.............................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0814" y="24582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3271" y="343571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 thị kết 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136" y="47755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8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85754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từ: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chuyển, con trỏ chuột, bàn phím, cảm ứng chuột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 chỗ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 ......để được câu 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13609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Để điều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 ..............................của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 tính xách tay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em.....................ngón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 vùng………………….............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Máy tính bảng không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có........................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tách rời, khi cần sử dụng chỉ cần điều khiển để hiển thị trên màn hình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770" y="20979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trỏ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70" y="271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714135"/>
            <a:ext cx="24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 cảm 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3932" y="3851812"/>
            <a:ext cx="197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phím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1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    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xóa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1604" y="42256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03" y="5497384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236" y="5102096"/>
            <a:ext cx="692645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712300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4A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rồi thực hiện các yêu cầu sau: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a/ Đánh dấu x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vào       ở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sau câu đúng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18751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Thực hiện lần lượt các thao tác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25884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chuột phải vào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            trên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góc phải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cửa sổ.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2076" y="5046006"/>
            <a:ext cx="711700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8071" y="3378578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thao tác trên giúp em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NAM HI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96" y="2274351"/>
            <a:ext cx="5329399" cy="393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43395" y="904549"/>
            <a:ext cx="2971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 mục LỚP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4A đang mở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352800" y="1190299"/>
            <a:ext cx="2490595" cy="12839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704691"/>
            <a:ext cx="621052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hiện lần lượt các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thao tác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đúp chuột vào thư mục lớp 4A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         trên góc phải cửa sổ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 sánh kết quả với hoạt động (a)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3576978" y="3365660"/>
            <a:ext cx="4928994" cy="239837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Nháy đúp chuột vào thư mục LOP4A sẽ mở được thư mục LOP4A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63" y="1489521"/>
            <a:ext cx="485608" cy="48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B1: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sổ</a:t>
            </a:r>
            <a:endParaRPr lang="en-US" dirty="0" smtClean="0"/>
          </a:p>
          <a:p>
            <a:r>
              <a:rPr lang="en-US" dirty="0" smtClean="0"/>
              <a:t>B2 :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New</a:t>
            </a:r>
          </a:p>
          <a:p>
            <a:r>
              <a:rPr lang="en-US" dirty="0" smtClean="0"/>
              <a:t>B3: </a:t>
            </a:r>
            <a:r>
              <a:rPr lang="en-US" dirty="0" err="1" smtClean="0"/>
              <a:t>Chọn</a:t>
            </a:r>
            <a:r>
              <a:rPr lang="en-US" dirty="0" smtClean="0"/>
              <a:t> Folder</a:t>
            </a:r>
          </a:p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nhấn</a:t>
            </a:r>
            <a:r>
              <a:rPr lang="en-US" dirty="0" smtClean="0"/>
              <a:t> 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84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Trao đổi với bạn, thực hiện các yêu cầu sau: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d. Đọc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thông tin trong hình rồi điền từ còn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thiếu vào chỗ (chấm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......... ) để được câu đúng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6" y="1905000"/>
            <a:ext cx="663244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2062736"/>
            <a:ext cx="5029200" cy="308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8071" y="2751474"/>
            <a:ext cx="4180329" cy="1668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81047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mục...................................đang mở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.......................................của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có các thư mục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là.......,..........,……….,……...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924" y="27184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9439" y="33344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 con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0331" y="3911467"/>
            <a:ext cx="60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6680" y="3907627"/>
            <a:ext cx="1059345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4000" y="3914883"/>
            <a:ext cx="1403844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1589" y="3907627"/>
            <a:ext cx="1143000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19050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Tên thư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mục lop4A trên thanh địa chỉ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0800" y="4366553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AN là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mục con của thư mục LƠP 4A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890</Words>
  <Application>Microsoft Office PowerPoint</Application>
  <PresentationFormat>On-screen Show (4:3)</PresentationFormat>
  <Paragraphs>191</Paragraphs>
  <Slides>20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1_TS001090307</vt:lpstr>
      <vt:lpstr>Office Theme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Cách tạo thư mục riêng của em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BÀI HỌC 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Nhulam</cp:lastModifiedBy>
  <cp:revision>82</cp:revision>
  <dcterms:created xsi:type="dcterms:W3CDTF">2006-08-16T00:00:00Z</dcterms:created>
  <dcterms:modified xsi:type="dcterms:W3CDTF">2020-07-23T16:18:12Z</dcterms:modified>
</cp:coreProperties>
</file>